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8" r:id="rId3"/>
    <p:sldId id="262" r:id="rId4"/>
    <p:sldId id="267" r:id="rId5"/>
    <p:sldId id="273" r:id="rId6"/>
    <p:sldId id="277" r:id="rId7"/>
    <p:sldId id="272" r:id="rId8"/>
    <p:sldId id="286" r:id="rId9"/>
    <p:sldId id="274" r:id="rId10"/>
  </p:sldIdLst>
  <p:sldSz cx="9144000" cy="5143500" type="screen16x9"/>
  <p:notesSz cx="6858000" cy="9144000"/>
  <p:embeddedFontLst>
    <p:embeddedFont>
      <p:font typeface="Lora" panose="020B0604020202020204" charset="0"/>
      <p:regular r:id="rId12"/>
      <p:bold r:id="rId13"/>
      <p:italic r:id="rId14"/>
      <p:boldItalic r:id="rId15"/>
    </p:embeddedFont>
    <p:embeddedFont>
      <p:font typeface="Quattrocento Sans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5B2040-0373-4AB5-8C16-54180E59C3D7}">
  <a:tblStyle styleId="{DA5B2040-0373-4AB5-8C16-54180E59C3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D83C8C0-4F54-423C-8FE9-BE38F65F230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d5a3b4cb58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d5a3b4cb58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S .:   Baixo custo de desenvolvimento e facilidade de desenvolvimento, visto que foi criada uma grande documentação desta app.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W .: Falar do </a:t>
            </a:r>
            <a:r>
              <a:rPr lang="pt-PT" dirty="0" err="1"/>
              <a:t>Kotlin</a:t>
            </a:r>
            <a:r>
              <a:rPr lang="pt-PT" dirty="0"/>
              <a:t> e dos problemas da </a:t>
            </a:r>
            <a:r>
              <a:rPr lang="pt-PT" dirty="0" err="1"/>
              <a:t>oracle</a:t>
            </a:r>
            <a:r>
              <a:rPr lang="pt-PT" dirty="0"/>
              <a:t> com a google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O .:  Falar do facto de ser semelhante em relação aos quizes, melhor na avaliação dos mesmos, mas não tem a parte das empresas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6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Code4All</a:t>
            </a:r>
            <a:endParaRPr dirty="0"/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Imagem 6">
            <a:extLst>
              <a:ext uri="{FF2B5EF4-FFF2-40B4-BE49-F238E27FC236}">
                <a16:creationId xmlns:a16="http://schemas.microsoft.com/office/drawing/2014/main" id="{E89F20D3-7256-448B-B6CB-2D0268CE2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083" y="1223256"/>
            <a:ext cx="4950845" cy="24174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3600" b="1" i="1" dirty="0">
                <a:latin typeface="Lora"/>
                <a:ea typeface="Lora"/>
                <a:cs typeface="Lora"/>
                <a:sym typeface="Lora"/>
              </a:rPr>
              <a:t>Eu sou o José Xavier</a:t>
            </a:r>
            <a:endParaRPr sz="3600" b="1" i="1" dirty="0">
              <a:highlight>
                <a:schemeClr val="accent1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800" dirty="0">
                <a:solidFill>
                  <a:schemeClr val="dk1"/>
                </a:solidFill>
              </a:rPr>
              <a:t>Estou aqui para apresentar a minha prova de aptid</a:t>
            </a:r>
            <a:r>
              <a:rPr lang="pt-PT" sz="1800" dirty="0"/>
              <a:t>ão profissional.</a:t>
            </a:r>
            <a:endParaRPr sz="1800" dirty="0">
              <a:solidFill>
                <a:schemeClr val="dk1"/>
              </a:solidFill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 dirty="0"/>
          </a:p>
        </p:txBody>
      </p:sp>
      <p:cxnSp>
        <p:nvCxnSpPr>
          <p:cNvPr id="101" name="Google Shape;101;p14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Google Shape;103;p14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Olá!</a:t>
            </a:r>
            <a:endParaRPr sz="6000" dirty="0"/>
          </a:p>
        </p:txBody>
      </p:sp>
      <p:cxnSp>
        <p:nvCxnSpPr>
          <p:cNvPr id="104" name="Google Shape;104;p14"/>
          <p:cNvCxnSpPr/>
          <p:nvPr/>
        </p:nvCxnSpPr>
        <p:spPr>
          <a:xfrm>
            <a:off x="4738400" y="1428750"/>
            <a:ext cx="4405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66D1574-0E73-4D66-9786-BE7438A02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433" y="785198"/>
            <a:ext cx="1287103" cy="1287103"/>
          </a:xfrm>
          <a:prstGeom prst="ellipse">
            <a:avLst/>
          </a:prstGeom>
          <a:ln>
            <a:noFill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1951425" y="3916910"/>
            <a:ext cx="5241000" cy="10297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1800" dirty="0"/>
              <a:t>Code4All, é uma aplicação onde podem ser realizadas provas de programação.</a:t>
            </a:r>
            <a:endParaRPr lang="en-US" sz="1800" dirty="0"/>
          </a:p>
        </p:txBody>
      </p:sp>
      <p:cxnSp>
        <p:nvCxnSpPr>
          <p:cNvPr id="138" name="Google Shape;138;p18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3570599" y="675251"/>
            <a:ext cx="2002802" cy="205459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66C0361-E9EE-4A4F-82E9-3895A8A74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447" y="970361"/>
            <a:ext cx="991103" cy="1613278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4488E8B-D55D-4790-AB0F-17003E6791B7}"/>
              </a:ext>
            </a:extLst>
          </p:cNvPr>
          <p:cNvSpPr txBox="1"/>
          <p:nvPr/>
        </p:nvSpPr>
        <p:spPr>
          <a:xfrm>
            <a:off x="3233697" y="3024958"/>
            <a:ext cx="2676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800" dirty="0">
                <a:latin typeface="Lora" panose="020B0604020202020204" charset="0"/>
              </a:rPr>
              <a:t>O que é?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Esquema Básico da Code4All</a:t>
            </a:r>
            <a:endParaRPr dirty="0"/>
          </a:p>
        </p:txBody>
      </p:sp>
      <p:sp>
        <p:nvSpPr>
          <p:cNvPr id="207" name="Google Shape;207;p23"/>
          <p:cNvSpPr/>
          <p:nvPr/>
        </p:nvSpPr>
        <p:spPr>
          <a:xfrm>
            <a:off x="3595323" y="1808525"/>
            <a:ext cx="2399100" cy="239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Quattrocento Sans"/>
                <a:ea typeface="Quattrocento Sans"/>
                <a:cs typeface="Quattrocento Sans"/>
                <a:sym typeface="Quattrocento Sans"/>
              </a:rPr>
              <a:t>Code4All</a:t>
            </a:r>
            <a:endParaRPr sz="18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8" name="Google Shape;208;p23"/>
          <p:cNvSpPr/>
          <p:nvPr/>
        </p:nvSpPr>
        <p:spPr>
          <a:xfrm>
            <a:off x="1545800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Quattrocento Sans"/>
                <a:ea typeface="Quattrocento Sans"/>
                <a:cs typeface="Quattrocento Sans"/>
                <a:sym typeface="Quattrocento Sans"/>
              </a:rPr>
              <a:t>FireBase</a:t>
            </a:r>
            <a:endParaRPr sz="18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5644847" y="1808525"/>
            <a:ext cx="2399100" cy="2399100"/>
          </a:xfrm>
          <a:prstGeom prst="ellipse">
            <a:avLst/>
          </a:prstGeom>
          <a:solidFill>
            <a:srgbClr val="000000">
              <a:alpha val="73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Quattrocento Sans"/>
                <a:ea typeface="Quattrocento Sans"/>
                <a:cs typeface="Quattrocento Sans"/>
                <a:sym typeface="Quattrocento Sans"/>
              </a:rPr>
              <a:t>Java / XML</a:t>
            </a:r>
            <a:endParaRPr sz="18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210" name="Google Shape;210;p2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11" name="Google Shape;211;p2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Procedimento da Code4All</a:t>
            </a:r>
            <a:endParaRPr dirty="0"/>
          </a:p>
        </p:txBody>
      </p:sp>
      <p:grpSp>
        <p:nvGrpSpPr>
          <p:cNvPr id="307" name="Google Shape;307;p2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08" name="Google Shape;308;p2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29"/>
          <p:cNvSpPr/>
          <p:nvPr/>
        </p:nvSpPr>
        <p:spPr>
          <a:xfrm>
            <a:off x="1499592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Lora"/>
                <a:ea typeface="Lora"/>
                <a:cs typeface="Lora"/>
                <a:sym typeface="Lora"/>
              </a:rPr>
              <a:t>Registar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Lora"/>
                <a:ea typeface="Lora"/>
                <a:cs typeface="Lora"/>
                <a:sym typeface="Lora"/>
              </a:rPr>
              <a:t>Conta</a:t>
            </a:r>
            <a:endParaRPr b="1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3" name="Google Shape;313;p29"/>
          <p:cNvSpPr/>
          <p:nvPr/>
        </p:nvSpPr>
        <p:spPr>
          <a:xfrm>
            <a:off x="6721258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latin typeface="Lora"/>
                <a:ea typeface="Lora"/>
                <a:cs typeface="Lora"/>
                <a:sym typeface="Lora"/>
              </a:rPr>
              <a:t>Aguardar alguma oferta (empresa)</a:t>
            </a:r>
            <a:endParaRPr b="1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14" name="Google Shape;314;p29"/>
          <p:cNvSpPr/>
          <p:nvPr/>
        </p:nvSpPr>
        <p:spPr>
          <a:xfrm>
            <a:off x="4110400" y="2053050"/>
            <a:ext cx="1685100" cy="1685100"/>
          </a:xfrm>
          <a:prstGeom prst="ellipse">
            <a:avLst/>
          </a:prstGeom>
          <a:noFill/>
          <a:ln w="1143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Lora"/>
                <a:ea typeface="Lora"/>
                <a:cs typeface="Lora"/>
                <a:sym typeface="Lora"/>
              </a:rPr>
              <a:t>Matricular e Realizar um Quiz</a:t>
            </a:r>
            <a:endParaRPr b="1" dirty="0"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315" name="Google Shape;315;p29"/>
          <p:cNvCxnSpPr>
            <a:endCxn id="314" idx="2"/>
          </p:cNvCxnSpPr>
          <p:nvPr/>
        </p:nvCxnSpPr>
        <p:spPr>
          <a:xfrm>
            <a:off x="3184600" y="2895600"/>
            <a:ext cx="9258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triangle" w="sm" len="sm"/>
          </a:ln>
        </p:spPr>
      </p:cxnSp>
      <p:cxnSp>
        <p:nvCxnSpPr>
          <p:cNvPr id="316" name="Google Shape;316;p29"/>
          <p:cNvCxnSpPr>
            <a:endCxn id="313" idx="2"/>
          </p:cNvCxnSpPr>
          <p:nvPr/>
        </p:nvCxnSpPr>
        <p:spPr>
          <a:xfrm>
            <a:off x="5795458" y="2895600"/>
            <a:ext cx="925800" cy="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triangle" w="sm" len="sm"/>
          </a:ln>
        </p:spPr>
      </p:cxnSp>
      <p:sp>
        <p:nvSpPr>
          <p:cNvPr id="317" name="Google Shape;317;p2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App – Code4All (Android 10)</a:t>
            </a:r>
            <a:endParaRPr dirty="0"/>
          </a:p>
        </p:txBody>
      </p:sp>
      <p:sp>
        <p:nvSpPr>
          <p:cNvPr id="377" name="Google Shape;377;p33"/>
          <p:cNvSpPr txBox="1">
            <a:spLocks noGrp="1"/>
          </p:cNvSpPr>
          <p:nvPr>
            <p:ph type="body" idx="1"/>
          </p:nvPr>
        </p:nvSpPr>
        <p:spPr>
          <a:xfrm>
            <a:off x="1381250" y="1616475"/>
            <a:ext cx="3400800" cy="31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Execução da app, testando todas as funcionalidades da mesma.</a:t>
            </a:r>
            <a:endParaRPr dirty="0"/>
          </a:p>
        </p:txBody>
      </p:sp>
      <p:grpSp>
        <p:nvGrpSpPr>
          <p:cNvPr id="378" name="Google Shape;378;p33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79" name="Google Shape;379;p33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" name="Google Shape;381;p3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382" name="Google Shape;382;p33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383" name="Google Shape;383;p33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Novo vídeo">
            <a:hlinkClick r:id="" action="ppaction://media"/>
            <a:extLst>
              <a:ext uri="{FF2B5EF4-FFF2-40B4-BE49-F238E27FC236}">
                <a16:creationId xmlns:a16="http://schemas.microsoft.com/office/drawing/2014/main" id="{57D14EFE-6EE4-4BA9-8F32-38AE6EBDEC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lum bright="-20000"/>
          </a:blip>
          <a:srcRect l="34466" t="-172" r="34162"/>
          <a:stretch/>
        </p:blipFill>
        <p:spPr>
          <a:xfrm>
            <a:off x="5406307" y="761615"/>
            <a:ext cx="2015684" cy="36202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432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25 €</a:t>
            </a:r>
            <a:endParaRPr sz="4800" dirty="0"/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4294967295"/>
          </p:nvPr>
        </p:nvSpPr>
        <p:spPr>
          <a:xfrm>
            <a:off x="685800" y="9541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Quantidade monetária gasta.</a:t>
            </a:r>
            <a:endParaRPr sz="1800" dirty="0"/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5830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1800" dirty="0"/>
              <a:t>Tamanho de Transferência</a:t>
            </a:r>
            <a:r>
              <a:rPr lang="en" sz="1800" dirty="0"/>
              <a:t>. (versão 1.9.1)</a:t>
            </a:r>
            <a:endParaRPr sz="1800" dirty="0"/>
          </a:p>
        </p:txBody>
      </p:sp>
      <p:sp>
        <p:nvSpPr>
          <p:cNvPr id="293" name="Google Shape;29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6576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49 contas</a:t>
            </a:r>
            <a:endParaRPr sz="4800" dirty="0"/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2685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Contas criadas. (atualmente)</a:t>
            </a:r>
            <a:endParaRPr sz="1800" dirty="0"/>
          </a:p>
        </p:txBody>
      </p:sp>
      <p:grpSp>
        <p:nvGrpSpPr>
          <p:cNvPr id="295" name="Google Shape;295;p28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96" name="Google Shape;296;p2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28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5" name="Google Shape;293;p28">
            <a:extLst>
              <a:ext uri="{FF2B5EF4-FFF2-40B4-BE49-F238E27FC236}">
                <a16:creationId xmlns:a16="http://schemas.microsoft.com/office/drawing/2014/main" id="{1404F32C-AA7C-4AAC-81B7-6CD5DD71260B}"/>
              </a:ext>
            </a:extLst>
          </p:cNvPr>
          <p:cNvSpPr txBox="1">
            <a:spLocks/>
          </p:cNvSpPr>
          <p:nvPr/>
        </p:nvSpPr>
        <p:spPr>
          <a:xfrm>
            <a:off x="814690" y="2850791"/>
            <a:ext cx="77724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algn="ctr"/>
            <a:r>
              <a:rPr lang="pt-PT" sz="4800" b="0" dirty="0"/>
              <a:t>6.8 Mb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42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Análise SWOT</a:t>
            </a:r>
            <a:endParaRPr dirty="0"/>
          </a:p>
        </p:txBody>
      </p:sp>
      <p:sp>
        <p:nvSpPr>
          <p:cNvPr id="555" name="Google Shape;555;p4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556" name="Google Shape;556;p42"/>
          <p:cNvSpPr/>
          <p:nvPr/>
        </p:nvSpPr>
        <p:spPr>
          <a:xfrm>
            <a:off x="1506150" y="1665075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STRENGTHS / FORÇAS</a:t>
            </a:r>
            <a:endParaRPr b="1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Baixo custo de Desenvolvimento.</a:t>
            </a:r>
            <a:endParaRPr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7" name="Google Shape;557;p42"/>
          <p:cNvSpPr/>
          <p:nvPr/>
        </p:nvSpPr>
        <p:spPr>
          <a:xfrm>
            <a:off x="5095924" y="1665075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WEAKNESSES / FRAQUEZAS</a:t>
            </a:r>
            <a:endParaRPr b="1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Desenvolvida em Java.</a:t>
            </a:r>
            <a:endParaRPr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8" name="Google Shape;558;p42"/>
          <p:cNvSpPr/>
          <p:nvPr/>
        </p:nvSpPr>
        <p:spPr>
          <a:xfrm>
            <a:off x="1506150" y="3106208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Melhorar a avalição dos quizes.</a:t>
            </a:r>
            <a:endParaRPr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OPPORTUNITIES / OPORTUNIDADES</a:t>
            </a:r>
            <a:endParaRPr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59" name="Google Shape;559;p42"/>
          <p:cNvSpPr/>
          <p:nvPr/>
        </p:nvSpPr>
        <p:spPr>
          <a:xfrm>
            <a:off x="5095924" y="3106208"/>
            <a:ext cx="3447300" cy="129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app “Mim0”, que tem uma estrutura semelhante.</a:t>
            </a:r>
            <a:endParaRPr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THREATS / AMEAÇAS</a:t>
            </a:r>
            <a:endParaRPr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60" name="Google Shape;560;p42"/>
          <p:cNvSpPr/>
          <p:nvPr/>
        </p:nvSpPr>
        <p:spPr>
          <a:xfrm>
            <a:off x="3963788" y="1972387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2"/>
          <p:cNvSpPr/>
          <p:nvPr/>
        </p:nvSpPr>
        <p:spPr>
          <a:xfrm rot="5400000">
            <a:off x="4106573" y="1972387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2"/>
          <p:cNvSpPr/>
          <p:nvPr/>
        </p:nvSpPr>
        <p:spPr>
          <a:xfrm rot="10800000">
            <a:off x="4106573" y="2116280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2"/>
          <p:cNvSpPr/>
          <p:nvPr/>
        </p:nvSpPr>
        <p:spPr>
          <a:xfrm rot="-5400000">
            <a:off x="3963788" y="2116280"/>
            <a:ext cx="1980900" cy="1980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42"/>
          <p:cNvSpPr/>
          <p:nvPr/>
        </p:nvSpPr>
        <p:spPr>
          <a:xfrm>
            <a:off x="4419834" y="2385582"/>
            <a:ext cx="263198" cy="3704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S</a:t>
            </a:r>
          </a:p>
        </p:txBody>
      </p:sp>
      <p:sp>
        <p:nvSpPr>
          <p:cNvPr id="565" name="Google Shape;565;p42"/>
          <p:cNvSpPr/>
          <p:nvPr/>
        </p:nvSpPr>
        <p:spPr>
          <a:xfrm>
            <a:off x="5252163" y="2391908"/>
            <a:ext cx="508175" cy="3573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W</a:t>
            </a:r>
          </a:p>
        </p:txBody>
      </p:sp>
      <p:sp>
        <p:nvSpPr>
          <p:cNvPr id="566" name="Google Shape;566;p42"/>
          <p:cNvSpPr/>
          <p:nvPr/>
        </p:nvSpPr>
        <p:spPr>
          <a:xfrm>
            <a:off x="4391490" y="3292282"/>
            <a:ext cx="353799" cy="3704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O</a:t>
            </a:r>
          </a:p>
        </p:txBody>
      </p:sp>
      <p:sp>
        <p:nvSpPr>
          <p:cNvPr id="567" name="Google Shape;567;p42"/>
          <p:cNvSpPr/>
          <p:nvPr/>
        </p:nvSpPr>
        <p:spPr>
          <a:xfrm>
            <a:off x="5345801" y="3298609"/>
            <a:ext cx="312295" cy="3542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Lora"/>
              </a:rPr>
              <a:t>T</a:t>
            </a:r>
          </a:p>
        </p:txBody>
      </p:sp>
      <p:grpSp>
        <p:nvGrpSpPr>
          <p:cNvPr id="568" name="Google Shape;568;p42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569" name="Google Shape;569;p42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2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2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2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3600" b="1" i="1" dirty="0">
                <a:latin typeface="Lora"/>
                <a:ea typeface="Lora"/>
                <a:cs typeface="Lora"/>
                <a:sym typeface="Lora"/>
              </a:rPr>
              <a:t>Alguma Pergunta?</a:t>
            </a:r>
            <a:endParaRPr sz="3600" b="1" i="1" dirty="0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PT" sz="1800" dirty="0">
                <a:solidFill>
                  <a:schemeClr val="dk1"/>
                </a:solidFill>
              </a:rPr>
              <a:t>Podem me contactar através de: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pt-PT" sz="1800" dirty="0">
                <a:solidFill>
                  <a:schemeClr val="dk1"/>
                </a:solidFill>
              </a:rPr>
              <a:t>josexavier46@outlook.pt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pt-PT" sz="1800" dirty="0">
                <a:solidFill>
                  <a:schemeClr val="dk1"/>
                </a:solidFill>
              </a:rPr>
              <a:t>+351 934 340 035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pt-PT" sz="1800" dirty="0">
                <a:solidFill>
                  <a:schemeClr val="dk1"/>
                </a:solidFill>
              </a:rPr>
              <a:t>linkedin.com/in/jose-xavier46</a:t>
            </a:r>
          </a:p>
        </p:txBody>
      </p:sp>
      <p:cxnSp>
        <p:nvCxnSpPr>
          <p:cNvPr id="323" name="Google Shape;323;p30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4" name="Google Shape;324;p30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Obrigado!</a:t>
            </a:r>
            <a:endParaRPr sz="6000" dirty="0"/>
          </a:p>
        </p:txBody>
      </p:sp>
      <p:cxnSp>
        <p:nvCxnSpPr>
          <p:cNvPr id="325" name="Google Shape;325;p30"/>
          <p:cNvCxnSpPr>
            <a:cxnSpLocks/>
          </p:cNvCxnSpPr>
          <p:nvPr/>
        </p:nvCxnSpPr>
        <p:spPr>
          <a:xfrm>
            <a:off x="6160520" y="1428750"/>
            <a:ext cx="298338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6" name="Google Shape;326;p30"/>
          <p:cNvSpPr/>
          <p:nvPr/>
        </p:nvSpPr>
        <p:spPr>
          <a:xfrm>
            <a:off x="810132" y="859092"/>
            <a:ext cx="1139100" cy="1139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27" name="Google Shape;327;p30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328" name="Google Shape;328;p3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" name="Google Shape;330;p3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Personalizado 1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6921D"/>
      </a:accent1>
      <a:accent2>
        <a:srgbClr val="C66E07"/>
      </a:accent2>
      <a:accent3>
        <a:srgbClr val="C66E07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243</Words>
  <Application>Microsoft Office PowerPoint</Application>
  <PresentationFormat>Apresentação no Ecrã (16:9)</PresentationFormat>
  <Paragraphs>55</Paragraphs>
  <Slides>9</Slides>
  <Notes>9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3" baseType="lpstr">
      <vt:lpstr>Quattrocento Sans</vt:lpstr>
      <vt:lpstr>Arial</vt:lpstr>
      <vt:lpstr>Lora</vt:lpstr>
      <vt:lpstr>Viola template</vt:lpstr>
      <vt:lpstr>Code4All</vt:lpstr>
      <vt:lpstr>Olá!</vt:lpstr>
      <vt:lpstr>Apresentação do PowerPoint</vt:lpstr>
      <vt:lpstr>Esquema Básico da Code4All</vt:lpstr>
      <vt:lpstr>Procedimento da Code4All</vt:lpstr>
      <vt:lpstr>App – Code4All (Android 10)</vt:lpstr>
      <vt:lpstr>25 €</vt:lpstr>
      <vt:lpstr>Análise SWOT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José Xavier</cp:lastModifiedBy>
  <cp:revision>4</cp:revision>
  <dcterms:modified xsi:type="dcterms:W3CDTF">2021-07-23T11:23:36Z</dcterms:modified>
</cp:coreProperties>
</file>